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4" r:id="rId4"/>
    <p:sldId id="265" r:id="rId5"/>
    <p:sldId id="271" r:id="rId6"/>
    <p:sldId id="272" r:id="rId7"/>
    <p:sldId id="274" r:id="rId8"/>
    <p:sldId id="275" r:id="rId9"/>
    <p:sldId id="269" r:id="rId10"/>
    <p:sldId id="277" r:id="rId11"/>
    <p:sldId id="270" r:id="rId1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6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25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59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57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357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735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104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8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755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222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83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4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AC277-60C9-480D-8E57-869217EF3E12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3FB6E-80B9-4A01-AAC2-A2C64C2D2D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32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BE03DA4-C119-FA9B-518A-AF8B594D47F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4586" y="2552701"/>
            <a:ext cx="5829300" cy="1937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实验三 </a:t>
            </a:r>
            <a:br>
              <a:rPr lang="en-US" altLang="zh-CN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</a:b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GPIO</a:t>
            </a:r>
            <a:r>
              <a:rPr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操作</a:t>
            </a:r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2</a:t>
            </a:r>
            <a:r>
              <a:rPr lang="zh-CN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：板级支持包的修改与添加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116006" y="620618"/>
            <a:ext cx="6430612" cy="15903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嵌入式微处理器系统设计</a:t>
            </a:r>
            <a:endParaRPr lang="en-US" altLang="zh-CN" sz="3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实验报告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23102" y="2538483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D2F2035-99C7-7EEA-EDFB-C5E74CFD365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32510" y="7236724"/>
            <a:ext cx="6129956" cy="14428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lnSpc>
                <a:spcPct val="150000"/>
              </a:lnSpc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姓名：邱金羽</a:t>
            </a:r>
            <a:endParaRPr lang="en-US" altLang="zh-C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  <a:p>
            <a:pPr lvl="0" algn="l">
              <a:lnSpc>
                <a:spcPct val="150000"/>
              </a:lnSpc>
              <a:buNone/>
            </a:pP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学号：</a:t>
            </a: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2038010061</a:t>
            </a:r>
          </a:p>
          <a:p>
            <a:pPr lvl="0" algn="l">
              <a:lnSpc>
                <a:spcPct val="150000"/>
              </a:lnSpc>
              <a:buNone/>
            </a:pP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+mn-ea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A7C0F69-D64A-C70E-A0C6-78627775291D}"/>
              </a:ext>
            </a:extLst>
          </p:cNvPr>
          <p:cNvCxnSpPr>
            <a:cxnSpLocks/>
          </p:cNvCxnSpPr>
          <p:nvPr/>
        </p:nvCxnSpPr>
        <p:spPr>
          <a:xfrm>
            <a:off x="480251" y="603458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790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-221776" y="418000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实验结果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816fed1fa173babb9e212db0e0e9bc53">
            <a:hlinkClick r:id="" action="ppaction://media"/>
            <a:extLst>
              <a:ext uri="{FF2B5EF4-FFF2-40B4-BE49-F238E27FC236}">
                <a16:creationId xmlns:a16="http://schemas.microsoft.com/office/drawing/2014/main" id="{AE8C7A7D-3BEF-0F47-1710-E5E37A37D5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2675" y="1608340"/>
            <a:ext cx="4461914" cy="793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7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-221776" y="418000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小结思考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2A08AC26-2C0E-3B85-348A-F62A55D3EF08}"/>
              </a:ext>
            </a:extLst>
          </p:cNvPr>
          <p:cNvSpPr txBox="1"/>
          <p:nvPr/>
        </p:nvSpPr>
        <p:spPr>
          <a:xfrm>
            <a:off x="423102" y="1670050"/>
            <a:ext cx="6032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使用</a:t>
            </a:r>
            <a:r>
              <a:rPr lang="en-US" altLang="zh-CN" dirty="0"/>
              <a:t>BSP</a:t>
            </a:r>
            <a:r>
              <a:rPr lang="zh-CN" altLang="en-US" dirty="0"/>
              <a:t>后在主函数中状态机的可读性得到了大大地增强。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5780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-221776" y="418000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实验目的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983AF5E4-42E5-7298-8023-5CBD09DF24C4}"/>
              </a:ext>
            </a:extLst>
          </p:cNvPr>
          <p:cNvSpPr txBox="1"/>
          <p:nvPr/>
        </p:nvSpPr>
        <p:spPr>
          <a:xfrm>
            <a:off x="831086" y="2007352"/>
            <a:ext cx="51958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/>
              <a:t>掌握基于</a:t>
            </a:r>
            <a:r>
              <a:rPr lang="en-US" altLang="zh-CN" sz="1800" dirty="0"/>
              <a:t>HAL</a:t>
            </a:r>
            <a:r>
              <a:rPr lang="zh-CN" altLang="en-US" sz="1800" dirty="0"/>
              <a:t>库的</a:t>
            </a:r>
            <a:r>
              <a:rPr lang="en-US" altLang="zh-CN" sz="1800" dirty="0"/>
              <a:t>GPIO</a:t>
            </a:r>
            <a:r>
              <a:rPr lang="zh-CN" altLang="en-US" sz="1800" dirty="0"/>
              <a:t>控制方法</a:t>
            </a: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/>
              <a:t>掌握</a:t>
            </a:r>
            <a:r>
              <a:rPr lang="en-US" altLang="zh-CN" sz="1800" dirty="0"/>
              <a:t>BSP</a:t>
            </a:r>
            <a:r>
              <a:rPr lang="zh-CN" altLang="en-US" sz="1800" dirty="0"/>
              <a:t>文件的修改和添加方法</a:t>
            </a: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/>
              <a:t>初步了解系统时钟及其用法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789750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-221776" y="418000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实验内容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FBFCBC0-CF7B-6CF3-AB45-4AD6FFCF1E1D}"/>
              </a:ext>
            </a:extLst>
          </p:cNvPr>
          <p:cNvSpPr txBox="1"/>
          <p:nvPr/>
        </p:nvSpPr>
        <p:spPr>
          <a:xfrm>
            <a:off x="412866" y="1815064"/>
            <a:ext cx="6032268" cy="2807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685800">
              <a:lnSpc>
                <a:spcPct val="150000"/>
              </a:lnSpc>
              <a:buClr>
                <a:srgbClr val="0563C1"/>
              </a:buClr>
              <a:buNone/>
            </a:pP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sz="2000" b="1" dirty="0" err="1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cubemx</a:t>
            </a:r>
            <a:r>
              <a:rPr lang="en-US" altLang="zh-CN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输出代码框架 </a:t>
            </a:r>
            <a:r>
              <a:rPr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自主设计</a:t>
            </a:r>
            <a:r>
              <a:rPr lang="en-US" altLang="zh-CN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LED</a:t>
            </a: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、蜂鸣器、按键相关外设的</a:t>
            </a:r>
            <a:r>
              <a:rPr lang="en-US" altLang="zh-CN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文件；</a:t>
            </a:r>
            <a:endParaRPr lang="en-US" altLang="zh-CN" sz="2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defTabSz="685800">
              <a:lnSpc>
                <a:spcPct val="150000"/>
              </a:lnSpc>
              <a:buClr>
                <a:srgbClr val="0563C1"/>
              </a:buClr>
              <a:buNone/>
            </a:pP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加载</a:t>
            </a:r>
            <a:r>
              <a:rPr lang="en-US" altLang="zh-CN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zh-CN" altLang="en-US" sz="2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层文件；</a:t>
            </a:r>
            <a:endParaRPr lang="en-US" altLang="zh-CN" sz="2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defTabSz="685800">
              <a:lnSpc>
                <a:spcPct val="150000"/>
              </a:lnSpc>
              <a:buClr>
                <a:srgbClr val="0563C1"/>
              </a:buClr>
              <a:buNone/>
            </a:pPr>
            <a:endParaRPr lang="en-US" altLang="zh-CN" sz="2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defTabSz="685800">
              <a:lnSpc>
                <a:spcPct val="150000"/>
              </a:lnSpc>
              <a:buClr>
                <a:srgbClr val="0563C1"/>
              </a:buClr>
              <a:buNone/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利用所设计、导入文件，完成实验二功能，并设计其他创意功能。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6009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-462476" y="205797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操作过程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23102" y="1274146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0F4BB25-9673-0D7D-3B8C-D1E7B907D198}"/>
              </a:ext>
            </a:extLst>
          </p:cNvPr>
          <p:cNvSpPr txBox="1"/>
          <p:nvPr/>
        </p:nvSpPr>
        <p:spPr>
          <a:xfrm>
            <a:off x="423102" y="1670050"/>
            <a:ext cx="6032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保持上次实验的 </a:t>
            </a:r>
            <a:r>
              <a:rPr lang="en-US" altLang="zh-CN" dirty="0" err="1"/>
              <a:t>CubeMX</a:t>
            </a:r>
            <a:r>
              <a:rPr lang="zh-CN" altLang="en-US" dirty="0"/>
              <a:t> 配置</a:t>
            </a:r>
            <a:endParaRPr lang="en-US" altLang="zh-CN" dirty="0"/>
          </a:p>
          <a:p>
            <a:r>
              <a:rPr lang="zh-CN" altLang="en-US" dirty="0"/>
              <a:t>添加写好的 </a:t>
            </a:r>
            <a:r>
              <a:rPr lang="en-US" altLang="zh-CN" dirty="0"/>
              <a:t>BSP </a:t>
            </a:r>
            <a:r>
              <a:rPr lang="zh-CN" altLang="en-US" dirty="0"/>
              <a:t>文件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C6992C-44D3-657E-DC84-C104C556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2614344"/>
            <a:ext cx="5943597" cy="301170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30FD915-E537-4341-9E98-4101ED6A5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27" y="5741400"/>
            <a:ext cx="6241817" cy="301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9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303662" y="336468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核心代码及注释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C991D41-CFFF-1E39-E497-1B0728846F56}"/>
              </a:ext>
            </a:extLst>
          </p:cNvPr>
          <p:cNvSpPr txBox="1"/>
          <p:nvPr/>
        </p:nvSpPr>
        <p:spPr>
          <a:xfrm>
            <a:off x="423102" y="1670050"/>
            <a:ext cx="6032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主文件中添加 </a:t>
            </a:r>
            <a:r>
              <a:rPr lang="en-US" altLang="zh-CN" dirty="0"/>
              <a:t>#include "</a:t>
            </a:r>
            <a:r>
              <a:rPr lang="en-US" altLang="zh-CN" dirty="0" err="1"/>
              <a:t>bsp_device.h</a:t>
            </a:r>
            <a:r>
              <a:rPr lang="en-US" altLang="zh-CN" dirty="0"/>
              <a:t>“</a:t>
            </a:r>
          </a:p>
          <a:p>
            <a:r>
              <a:rPr lang="zh-CN" altLang="en-US" dirty="0"/>
              <a:t>该文件中包含四个函数，其中包括一个按键扫描函数和三个设备驱动函数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12368C-E984-B198-23F4-9E970296B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318" y="2762175"/>
            <a:ext cx="6115364" cy="138437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D974EFC-F68A-256E-55A7-2CC2050D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23" y="4953000"/>
            <a:ext cx="5912154" cy="352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701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303662" y="336468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核心代码及注释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C991D41-CFFF-1E39-E497-1B0728846F56}"/>
              </a:ext>
            </a:extLst>
          </p:cNvPr>
          <p:cNvSpPr txBox="1"/>
          <p:nvPr/>
        </p:nvSpPr>
        <p:spPr>
          <a:xfrm>
            <a:off x="423102" y="1670050"/>
            <a:ext cx="6032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main </a:t>
            </a:r>
            <a:r>
              <a:rPr lang="zh-CN" altLang="en-US" dirty="0"/>
              <a:t>函数中在 </a:t>
            </a:r>
            <a:r>
              <a:rPr lang="en-US" altLang="zh-CN" dirty="0"/>
              <a:t>while(1) </a:t>
            </a:r>
            <a:r>
              <a:rPr lang="zh-CN" altLang="en-US" dirty="0"/>
              <a:t>中调用按键扫描函数，得到的函数值为设备状态</a:t>
            </a:r>
            <a:endParaRPr lang="en-US" altLang="zh-CN" dirty="0"/>
          </a:p>
          <a:p>
            <a:r>
              <a:rPr lang="zh-CN" altLang="en-US" dirty="0"/>
              <a:t>滴答定时器的回调函数中使用状态判断设备驱动方式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40E3B7-383A-BBDA-86C4-3269E78C5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164" y="6171038"/>
            <a:ext cx="6071667" cy="190676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F319750-FDDC-1916-45A3-F4F9DA3B9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92" y="3455061"/>
            <a:ext cx="6032810" cy="185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7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303662" y="336468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核心代码及注释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C991D41-CFFF-1E39-E497-1B0728846F56}"/>
              </a:ext>
            </a:extLst>
          </p:cNvPr>
          <p:cNvSpPr txBox="1"/>
          <p:nvPr/>
        </p:nvSpPr>
        <p:spPr>
          <a:xfrm>
            <a:off x="423102" y="1670050"/>
            <a:ext cx="6032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BSP </a:t>
            </a:r>
            <a:r>
              <a:rPr lang="zh-CN" altLang="en-US" dirty="0"/>
              <a:t>中的函数实现</a:t>
            </a:r>
            <a:endParaRPr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C1BCE41-4BC2-8A5C-DAD9-D9F9F4856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98" y="7528014"/>
            <a:ext cx="6121401" cy="200153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82FA64-0CD1-3A62-6741-210D7A848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75" y="2147059"/>
            <a:ext cx="6032268" cy="527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22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303662" y="336468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核心代码及注释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76C9F813-1C2C-1216-0F0D-67D34EFA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60" y="2393766"/>
            <a:ext cx="6230352" cy="610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473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AE4258-47E2-C7D5-E433-50CD39E49DA0}"/>
              </a:ext>
            </a:extLst>
          </p:cNvPr>
          <p:cNvSpPr/>
          <p:nvPr/>
        </p:nvSpPr>
        <p:spPr>
          <a:xfrm>
            <a:off x="136478" y="147851"/>
            <a:ext cx="6605516" cy="9610298"/>
          </a:xfrm>
          <a:prstGeom prst="rect">
            <a:avLst/>
          </a:prstGeom>
          <a:noFill/>
          <a:ln w="3810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147A734-D22F-6728-EE70-9F776C7A29E2}"/>
              </a:ext>
            </a:extLst>
          </p:cNvPr>
          <p:cNvSpPr txBox="1">
            <a:spLocks/>
          </p:cNvSpPr>
          <p:nvPr/>
        </p:nvSpPr>
        <p:spPr>
          <a:xfrm>
            <a:off x="211147" y="423249"/>
            <a:ext cx="3650776" cy="976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核心代码及注释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FD7B59E-CD4D-1DDE-9675-A020672E9732}"/>
              </a:ext>
            </a:extLst>
          </p:cNvPr>
          <p:cNvCxnSpPr>
            <a:cxnSpLocks/>
          </p:cNvCxnSpPr>
          <p:nvPr/>
        </p:nvCxnSpPr>
        <p:spPr>
          <a:xfrm>
            <a:off x="412866" y="1501254"/>
            <a:ext cx="603226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941E531-952E-F105-70AA-4F0F4AFD7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76" y="2040362"/>
            <a:ext cx="5797848" cy="406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4014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</TotalTime>
  <Words>221</Words>
  <Application>Microsoft Office PowerPoint</Application>
  <PresentationFormat>A4 纸张(210x297 毫米)</PresentationFormat>
  <Paragraphs>30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微软雅黑</vt:lpstr>
      <vt:lpstr>Arial</vt:lpstr>
      <vt:lpstr>Calibri</vt:lpstr>
      <vt:lpstr>Calibri Light</vt:lpstr>
      <vt:lpstr>Office 主题​​</vt:lpstr>
      <vt:lpstr>实验三  GPIO操作2：板级支持包的修改与添加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实验一  嵌入式开发软硬件平台使用</dc:title>
  <dc:creator>吴 永辉</dc:creator>
  <cp:lastModifiedBy>邱 金羽</cp:lastModifiedBy>
  <cp:revision>10</cp:revision>
  <dcterms:created xsi:type="dcterms:W3CDTF">2023-03-03T00:59:03Z</dcterms:created>
  <dcterms:modified xsi:type="dcterms:W3CDTF">2023-03-25T05:41:40Z</dcterms:modified>
</cp:coreProperties>
</file>

<file path=docProps/thumbnail.jpeg>
</file>